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1" r:id="rId5"/>
    <p:sldId id="256" r:id="rId6"/>
    <p:sldId id="257" r:id="rId7"/>
    <p:sldId id="258" r:id="rId8"/>
    <p:sldId id="259" r:id="rId9"/>
    <p:sldId id="262" r:id="rId10"/>
    <p:sldId id="263" r:id="rId11"/>
    <p:sldId id="264" r:id="rId12"/>
    <p:sldId id="26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-45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4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9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4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3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4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9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2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7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0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3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37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1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4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42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48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5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61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14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80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08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82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00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45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5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09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9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6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4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30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6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37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1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48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1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5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1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2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725E-5E79-415C-8278-FFFC4B3D23FC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E4B-75F4-4FDE-B1E2-66CEC0F6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4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80F3-376E-4B8B-9B70-D8E0684F70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D230-A148-4ECA-9F67-6656E5BBCC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51221"/>
              </p:ext>
            </p:extLst>
          </p:nvPr>
        </p:nvGraphicFramePr>
        <p:xfrm>
          <a:off x="-2" y="0"/>
          <a:ext cx="12192004" cy="736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235"/>
                <a:gridCol w="5381769"/>
              </a:tblGrid>
              <a:tr h="3429000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i="1" dirty="0" smtClean="0">
                          <a:solidFill>
                            <a:srgbClr val="FF0000"/>
                          </a:solidFill>
                        </a:rPr>
                        <a:t>«Война глазами детей» </a:t>
                      </a:r>
                      <a:endParaRPr lang="ru-RU" sz="6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29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С  8 по 13 апреля 2019</a:t>
                      </a:r>
                      <a:r>
                        <a:rPr lang="ru-RU" sz="2800" b="1" i="1" baseline="0" dirty="0" smtClean="0"/>
                        <a:t> года по инициативе Председателя Государственного Совета Республики Крым</a:t>
                      </a:r>
                      <a:r>
                        <a:rPr lang="ru-RU" sz="2800" b="1" i="1" dirty="0" smtClean="0"/>
                        <a:t>, лидера Попечительского совета мемориала Владимира Константинова в преддверии   годовщины освобождения Крыма и Симферополя от немецко-фашистских</a:t>
                      </a:r>
                      <a:r>
                        <a:rPr lang="ru-RU" sz="2800" b="1" i="1" baseline="0" dirty="0" smtClean="0"/>
                        <a:t> захватчиков, </a:t>
                      </a:r>
                      <a:r>
                        <a:rPr lang="ru-RU" sz="2800" b="1" i="1" dirty="0" smtClean="0"/>
                        <a:t>в фойе Госсовета   прошла  выставка детских и юношеских  работ,   созданных в ходе проведения творческих мастер-классов</a:t>
                      </a:r>
                      <a:r>
                        <a:rPr lang="ru-RU" sz="2800" b="1" i="1" baseline="0" dirty="0" smtClean="0"/>
                        <a:t> </a:t>
                      </a:r>
                      <a:r>
                        <a:rPr lang="ru-RU" sz="2800" b="1" i="1" baseline="0" dirty="0" smtClean="0"/>
                        <a:t>             </a:t>
                      </a:r>
                      <a:r>
                        <a:rPr lang="ru-RU" sz="2800" b="1" i="1" dirty="0" smtClean="0"/>
                        <a:t> </a:t>
                      </a:r>
                      <a:r>
                        <a:rPr lang="ru-RU" sz="2800" b="1" i="1" dirty="0" smtClean="0"/>
                        <a:t>на территории Мемориала жертвам фашистской оккупации Крыма</a:t>
                      </a:r>
                      <a:r>
                        <a:rPr lang="ru-RU" sz="2800" b="1" i="1" baseline="0" dirty="0" smtClean="0"/>
                        <a:t> </a:t>
                      </a:r>
                      <a:r>
                        <a:rPr lang="ru-RU" sz="2800" b="1" i="1" dirty="0" smtClean="0"/>
                        <a:t>1941-1944 гг. «Концлагерь «Красный».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84" y="259308"/>
            <a:ext cx="4019534" cy="31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49635"/>
              </p:ext>
            </p:extLst>
          </p:nvPr>
        </p:nvGraphicFramePr>
        <p:xfrm>
          <a:off x="-2" y="0"/>
          <a:ext cx="121920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1"/>
                <a:gridCol w="3048001"/>
                <a:gridCol w="3048001"/>
                <a:gridCol w="3048001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12" y="257683"/>
            <a:ext cx="3841174" cy="2701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26" y="3688930"/>
            <a:ext cx="2245304" cy="3137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76" y="3688930"/>
            <a:ext cx="2244010" cy="3137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4" y="3720261"/>
            <a:ext cx="2245304" cy="31377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64" y="3720261"/>
            <a:ext cx="2245304" cy="31377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" y="257683"/>
            <a:ext cx="3841174" cy="27016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48" y="0"/>
            <a:ext cx="2245304" cy="31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01757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71" y="0"/>
            <a:ext cx="2258292" cy="3164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8" y="0"/>
            <a:ext cx="2258293" cy="3164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71" y="0"/>
            <a:ext cx="2258293" cy="3164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792681"/>
            <a:ext cx="3841176" cy="2701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47" y="3792681"/>
            <a:ext cx="3841176" cy="27016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31" y="2559790"/>
            <a:ext cx="2781305" cy="17156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16" y="4395271"/>
            <a:ext cx="2781304" cy="17156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15" y="724309"/>
            <a:ext cx="2781305" cy="17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287678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8" y="2478862"/>
            <a:ext cx="2742343" cy="1715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54" y="0"/>
            <a:ext cx="2266083" cy="3137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12" y="3749936"/>
            <a:ext cx="3841174" cy="27016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67" y="3767741"/>
            <a:ext cx="3841174" cy="2701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8" y="4309527"/>
            <a:ext cx="2777841" cy="1905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8" y="648198"/>
            <a:ext cx="2777841" cy="17156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12" y="0"/>
            <a:ext cx="2266083" cy="31377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37" y="593486"/>
            <a:ext cx="3841174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430071"/>
              </p:ext>
            </p:extLst>
          </p:nvPr>
        </p:nvGraphicFramePr>
        <p:xfrm>
          <a:off x="0" y="-3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429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18" y="482017"/>
            <a:ext cx="3841174" cy="2664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62" y="3639471"/>
            <a:ext cx="2259476" cy="31433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03" y="3639472"/>
            <a:ext cx="2259476" cy="3143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8" y="3639470"/>
            <a:ext cx="2259476" cy="31433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58" y="3639472"/>
            <a:ext cx="2259476" cy="31433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8" y="463617"/>
            <a:ext cx="3841174" cy="27016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62" y="21907"/>
            <a:ext cx="2259476" cy="3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120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2" y="488372"/>
            <a:ext cx="3841174" cy="2696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05" y="0"/>
            <a:ext cx="2259476" cy="3187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85" y="488372"/>
            <a:ext cx="3841174" cy="2696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9" y="3663877"/>
            <a:ext cx="2259476" cy="3187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80" y="3652043"/>
            <a:ext cx="2259476" cy="3187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1" y="3652043"/>
            <a:ext cx="2259476" cy="3187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62" y="3663877"/>
            <a:ext cx="2259476" cy="31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19458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7" y="0"/>
            <a:ext cx="2259475" cy="3187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47" y="36149"/>
            <a:ext cx="2261243" cy="3187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29" y="0"/>
            <a:ext cx="2261243" cy="3187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72" y="2422812"/>
            <a:ext cx="2781304" cy="1723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96" y="4338131"/>
            <a:ext cx="2781304" cy="17235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9" y="3792684"/>
            <a:ext cx="3833397" cy="26964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95" y="3769303"/>
            <a:ext cx="3833397" cy="26964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72" y="507493"/>
            <a:ext cx="2781304" cy="17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735808"/>
              </p:ext>
            </p:extLst>
          </p:nvPr>
        </p:nvGraphicFramePr>
        <p:xfrm>
          <a:off x="0" y="-3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429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" y="513012"/>
            <a:ext cx="2781304" cy="1723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" y="4217594"/>
            <a:ext cx="2781304" cy="1723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" y="2365303"/>
            <a:ext cx="2781304" cy="1723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26" y="30199"/>
            <a:ext cx="2259475" cy="31969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5" y="30199"/>
            <a:ext cx="2259475" cy="3227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99" y="0"/>
            <a:ext cx="2259475" cy="32117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03" y="3783013"/>
            <a:ext cx="3833397" cy="26964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58" y="3783012"/>
            <a:ext cx="3833397" cy="26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30478"/>
              </p:ext>
            </p:extLst>
          </p:nvPr>
        </p:nvGraphicFramePr>
        <p:xfrm>
          <a:off x="0" y="-3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429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81" y="269026"/>
            <a:ext cx="3833397" cy="2680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17" y="0"/>
            <a:ext cx="2259475" cy="3218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79" y="3900334"/>
            <a:ext cx="3829242" cy="2696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1" y="3639110"/>
            <a:ext cx="2259475" cy="3218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1" y="269025"/>
            <a:ext cx="3833397" cy="2680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25" y="3639110"/>
            <a:ext cx="2259475" cy="32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69</Words>
  <Application>Microsoft Office PowerPoint</Application>
  <PresentationFormat>Произвольный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user_ip</dc:creator>
  <cp:lastModifiedBy>Windows User</cp:lastModifiedBy>
  <cp:revision>20</cp:revision>
  <cp:lastPrinted>2019-03-26T11:47:01Z</cp:lastPrinted>
  <dcterms:created xsi:type="dcterms:W3CDTF">2019-03-26T06:54:22Z</dcterms:created>
  <dcterms:modified xsi:type="dcterms:W3CDTF">2019-07-25T17:27:26Z</dcterms:modified>
</cp:coreProperties>
</file>